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68681" autoAdjust="0"/>
  </p:normalViewPr>
  <p:slideViewPr>
    <p:cSldViewPr>
      <p:cViewPr varScale="1">
        <p:scale>
          <a:sx n="67" d="100"/>
          <a:sy n="67" d="100"/>
        </p:scale>
        <p:origin x="930" y="6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12/09/2014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a:p>
            <a:pPr marL="0" inden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console window.</a:t>
            </a:r>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console window.</a:t>
            </a:r>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Publish-Subscribe or </a:t>
            </a:r>
            <a:r>
              <a:rPr lang="en-GB" baseline="0" dirty="0" err="1" smtClean="0"/>
              <a:t>PubSub</a:t>
            </a:r>
            <a:r>
              <a:rPr lang="en-GB" baseline="0" dirty="0" smtClean="0"/>
              <a:t> is the pattern (http://www.eaipatterns.com/PublishSubscribeChannel.html) but also known as </a:t>
            </a:r>
            <a:r>
              <a:rPr lang="en-GB" baseline="0" dirty="0" err="1" smtClean="0"/>
              <a:t>FanOut</a:t>
            </a:r>
            <a:r>
              <a:rPr lang="en-GB" baseline="0" dirty="0" smtClean="0"/>
              <a:t>.</a:t>
            </a:r>
          </a:p>
          <a:p>
            <a:endParaRPr lang="en-GB" baseline="0" dirty="0" smtClean="0"/>
          </a:p>
          <a:p>
            <a:r>
              <a:rPr lang="en-GB" baseline="0" dirty="0" smtClean="0"/>
              <a:t>Note: initial input is a LinkTo from the </a:t>
            </a:r>
            <a:r>
              <a:rPr lang="en-GB" baseline="0" dirty="0" err="1" smtClean="0"/>
              <a:t>TransformManyBlock</a:t>
            </a:r>
            <a:r>
              <a:rPr lang="en-GB" baseline="0" dirty="0" smtClean="0"/>
              <a:t> detailed in the slide, ‘Filtering with </a:t>
            </a:r>
            <a:r>
              <a:rPr lang="en-GB" baseline="0" dirty="0" err="1" smtClean="0"/>
              <a:t>TransformManyBlock</a:t>
            </a:r>
            <a:r>
              <a:rPr lang="en-GB" baseline="0" dirty="0" smtClean="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12/09/2014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12/09/2014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12/09/2014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12/09/2014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12/09/2014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12/09/2014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DDD East Anglia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https://github.com/westleyl/DDDEastAnglia2014-Actor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
        <p:nvSpPr>
          <p:cNvPr id="15" name="Rectangle 14"/>
          <p:cNvSpPr/>
          <p:nvPr/>
        </p:nvSpPr>
        <p:spPr>
          <a:xfrm>
            <a:off x="8634765" y="2573209"/>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dirty="0" smtClean="0"/>
              <a:t>Consumers - </a:t>
            </a:r>
            <a:r>
              <a:rPr lang="en-GB" dirty="0" err="1" smtClean="0"/>
              <a:t>BufferBlock</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a:t>
            </a:r>
            <a:r>
              <a:rPr lang="en-GB" dirty="0" smtClean="0"/>
              <a:t>with LinkTo</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with </a:t>
            </a:r>
            <a:r>
              <a:rPr lang="en-GB" dirty="0" err="1" smtClean="0"/>
              <a:t>TransformManyBlock</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BroadcastBlock</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a:p>
          <a:p>
            <a:pPr marL="715963" indent="-350838"/>
            <a:r>
              <a:rPr lang="en-GB" dirty="0" smtClean="0"/>
              <a:t>takes an stream of input</a:t>
            </a:r>
          </a:p>
          <a:p>
            <a:pPr marL="715963" indent="-350838"/>
            <a:r>
              <a:rPr lang="en-GB" dirty="0" smtClean="0"/>
              <a:t>the output is the </a:t>
            </a:r>
            <a:r>
              <a:rPr lang="en-GB" i="1" dirty="0" smtClean="0"/>
              <a:t>most recent</a:t>
            </a:r>
            <a:r>
              <a:rPr lang="en-GB" dirty="0" smtClean="0"/>
              <a:t> input provided</a:t>
            </a:r>
          </a:p>
          <a:p>
            <a:pPr marL="0" indent="0">
              <a:buNone/>
            </a:pPr>
            <a:r>
              <a:rPr lang="en-GB" dirty="0" smtClean="0"/>
              <a:t>Why would you want this?</a:t>
            </a:r>
            <a:endParaRPr lang="en-GB" dirty="0"/>
          </a:p>
          <a:p>
            <a:pPr marL="715963" indent="-350838"/>
            <a:r>
              <a:rPr lang="en-GB" dirty="0" smtClean="0"/>
              <a:t>example is a webcam being monitored on a web page; you only want the latest image, if you show all 20 per second you would never catch up with current input</a:t>
            </a:r>
          </a:p>
          <a:p>
            <a:pPr marL="715963" indent="-350838"/>
            <a:r>
              <a:rPr lang="en-GB" dirty="0"/>
              <a:t>if you want every input can use LinkTo to a </a:t>
            </a:r>
            <a:r>
              <a:rPr lang="en-GB" dirty="0" err="1"/>
              <a:t>BufferBlock</a:t>
            </a:r>
            <a:r>
              <a:rPr lang="en-GB" dirty="0"/>
              <a:t> to capture all output values from the </a:t>
            </a:r>
            <a:r>
              <a:rPr lang="en-GB" dirty="0" err="1" smtClean="0"/>
              <a:t>BroadcastBlock</a:t>
            </a:r>
            <a:endParaRPr lang="en-GB" dirty="0"/>
          </a:p>
          <a:p>
            <a:pPr marL="0" indent="0">
              <a:buNone/>
            </a:pPr>
            <a:endParaRPr lang="en-GB"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PubSub</a:t>
            </a:r>
            <a:r>
              <a:rPr lang="en-GB" dirty="0" smtClean="0"/>
              <a:t> - </a:t>
            </a:r>
            <a:r>
              <a:rPr lang="en-GB" dirty="0" err="1" smtClean="0"/>
              <a:t>BroadcastBlock</a:t>
            </a:r>
            <a:r>
              <a:rPr lang="en-GB" dirty="0" smtClean="0"/>
              <a:t> + </a:t>
            </a:r>
            <a:r>
              <a:rPr lang="en-GB" dirty="0" err="1" smtClean="0"/>
              <a:t>BufferBlock</a:t>
            </a:r>
            <a:endParaRPr lang="en-GB" sz="5400" dirty="0"/>
          </a:p>
        </p:txBody>
      </p:sp>
      <p:grpSp>
        <p:nvGrpSpPr>
          <p:cNvPr id="203" name="Group 202"/>
          <p:cNvGrpSpPr/>
          <p:nvPr/>
        </p:nvGrpSpPr>
        <p:grpSpPr>
          <a:xfrm>
            <a:off x="615261" y="2039273"/>
            <a:ext cx="3205436" cy="1323439"/>
            <a:chOff x="520251" y="3281208"/>
            <a:chExt cx="3205436" cy="1323439"/>
          </a:xfrm>
        </p:grpSpPr>
        <p:sp>
          <p:nvSpPr>
            <p:cNvPr id="205" name="TextBox 204"/>
            <p:cNvSpPr txBox="1"/>
            <p:nvPr/>
          </p:nvSpPr>
          <p:spPr>
            <a:xfrm>
              <a:off x="577641" y="3281208"/>
              <a:ext cx="987001" cy="1323439"/>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smtClean="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grpSp>
        <p:nvGrpSpPr>
          <p:cNvPr id="10" name="Group 9"/>
          <p:cNvGrpSpPr/>
          <p:nvPr/>
        </p:nvGrpSpPr>
        <p:grpSpPr>
          <a:xfrm>
            <a:off x="6453292" y="1394961"/>
            <a:ext cx="3891180" cy="2299876"/>
            <a:chOff x="6453292" y="1394961"/>
            <a:chExt cx="3891180" cy="2299876"/>
          </a:xfrm>
        </p:grpSpPr>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559381" y="1394961"/>
              <a:ext cx="3785091" cy="2299876"/>
              <a:chOff x="6559381" y="1394961"/>
              <a:chExt cx="3785091" cy="2299876"/>
            </a:xfrm>
          </p:grpSpPr>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LogMD5RequestToFile</a:t>
                    </a:r>
                    <a:endParaRPr lang="en-GB" dirty="0"/>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4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94" name="TextBox 293"/>
              <p:cNvSpPr txBox="1"/>
              <p:nvPr/>
            </p:nvSpPr>
            <p:spPr>
              <a:xfrm>
                <a:off x="6559381" y="1549608"/>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grpSp>
      <p:grpSp>
        <p:nvGrpSpPr>
          <p:cNvPr id="5" name="Group 4"/>
          <p:cNvGrpSpPr/>
          <p:nvPr/>
        </p:nvGrpSpPr>
        <p:grpSpPr>
          <a:xfrm>
            <a:off x="672651" y="2805896"/>
            <a:ext cx="11183989" cy="2745593"/>
            <a:chOff x="672651" y="2805896"/>
            <a:chExt cx="11183989" cy="2745593"/>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1" name="TextBox 300"/>
            <p:cNvSpPr txBox="1"/>
            <p:nvPr/>
          </p:nvSpPr>
          <p:spPr>
            <a:xfrm>
              <a:off x="10869639" y="2805896"/>
              <a:ext cx="987001" cy="1631216"/>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a:solidFill>
                  <a:schemeClr val="bg1"/>
                </a:solidFill>
              </a:endParaRPr>
            </a:p>
            <a:p>
              <a:pPr algn="ctr"/>
              <a:endParaRPr lang="en-GB" sz="2000" dirty="0" smtClean="0">
                <a:solidFill>
                  <a:schemeClr val="bg1"/>
                </a:solidFill>
              </a:endParaRPr>
            </a:p>
            <a:p>
              <a:pPr algn="ctr"/>
              <a:r>
                <a:rPr lang="en-GB" sz="2000" dirty="0" err="1">
                  <a:solidFill>
                    <a:schemeClr val="bg1"/>
                  </a:solidFill>
                </a:rPr>
                <a:t>f</a:t>
              </a:r>
              <a:r>
                <a:rPr lang="en-GB" sz="2000" dirty="0" err="1" smtClean="0">
                  <a:solidFill>
                    <a:schemeClr val="bg1"/>
                  </a:solidFill>
                </a:rPr>
                <a:t>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grpSp>
        <p:nvGrpSpPr>
          <p:cNvPr id="19" name="Group 18"/>
          <p:cNvGrpSpPr/>
          <p:nvPr/>
        </p:nvGrpSpPr>
        <p:grpSpPr>
          <a:xfrm>
            <a:off x="6453291" y="4078159"/>
            <a:ext cx="3891181" cy="2500067"/>
            <a:chOff x="6453291" y="4078159"/>
            <a:chExt cx="3891181" cy="2500067"/>
          </a:xfrm>
        </p:grpSpPr>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559380" y="4078159"/>
              <a:ext cx="3785092" cy="2500067"/>
              <a:chOff x="6559380" y="4078159"/>
              <a:chExt cx="3785092" cy="2500067"/>
            </a:xfrm>
          </p:grpSpPr>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WriteMD5ToFilesystem</a:t>
                    </a:r>
                    <a:endParaRPr lang="en-GB" dirty="0"/>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364" name="TextBox 363"/>
              <p:cNvSpPr txBox="1"/>
              <p:nvPr/>
            </p:nvSpPr>
            <p:spPr>
              <a:xfrm>
                <a:off x="6559380" y="4269902"/>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grpSp>
      <p:grpSp>
        <p:nvGrpSpPr>
          <p:cNvPr id="9" name="Group 8"/>
          <p:cNvGrpSpPr/>
          <p:nvPr/>
        </p:nvGrpSpPr>
        <p:grpSpPr>
          <a:xfrm>
            <a:off x="3734498" y="1518920"/>
            <a:ext cx="2718794" cy="2051958"/>
            <a:chOff x="3734498" y="1518920"/>
            <a:chExt cx="2718794" cy="2051958"/>
          </a:xfrm>
        </p:grpSpPr>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34498" y="1518920"/>
              <a:ext cx="2718794" cy="2051958"/>
              <a:chOff x="3734498" y="1518920"/>
              <a:chExt cx="2718794" cy="2051958"/>
            </a:xfrm>
          </p:grpSpPr>
          <p:sp>
            <p:nvSpPr>
              <p:cNvPr id="225" name="TextBox 224"/>
              <p:cNvSpPr txBox="1"/>
              <p:nvPr/>
            </p:nvSpPr>
            <p:spPr>
              <a:xfrm>
                <a:off x="3734498" y="1534016"/>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grpSp>
        <p:nvGrpSpPr>
          <p:cNvPr id="11" name="Group 10"/>
          <p:cNvGrpSpPr/>
          <p:nvPr/>
        </p:nvGrpSpPr>
        <p:grpSpPr>
          <a:xfrm>
            <a:off x="3734497" y="4239214"/>
            <a:ext cx="2718794" cy="2323420"/>
            <a:chOff x="3734497" y="4239214"/>
            <a:chExt cx="2718794" cy="2323420"/>
          </a:xfrm>
        </p:grpSpPr>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734497" y="4239214"/>
              <a:ext cx="2718794" cy="2323420"/>
              <a:chOff x="3734497" y="4239214"/>
              <a:chExt cx="2718794" cy="2323420"/>
            </a:xfrm>
          </p:grpSpPr>
          <p:sp>
            <p:nvSpPr>
              <p:cNvPr id="343" name="TextBox 342"/>
              <p:cNvSpPr txBox="1"/>
              <p:nvPr/>
            </p:nvSpPr>
            <p:spPr>
              <a:xfrm>
                <a:off x="3734497" y="4254310"/>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621439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err="1" smtClean="0"/>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noAutofit/>
          </a:bodyPr>
          <a:lstStyle/>
          <a:p>
            <a:r>
              <a:rPr lang="en-GB" sz="4000" dirty="0" smtClean="0">
                <a:solidFill>
                  <a:srgbClr val="595959"/>
                </a:solidFill>
              </a:rPr>
              <a:t>Currently looking for a range of developer, QA and designer roles.</a:t>
            </a:r>
          </a:p>
          <a:p>
            <a:r>
              <a:rPr lang="en-GB" sz="4000" dirty="0">
                <a:solidFill>
                  <a:srgbClr val="595959"/>
                </a:solidFill>
              </a:rPr>
              <a:t>The Product Engineering team work cross discipline </a:t>
            </a:r>
            <a:r>
              <a:rPr lang="en-GB" sz="4000">
                <a:solidFill>
                  <a:srgbClr val="595959"/>
                </a:solidFill>
              </a:rPr>
              <a:t>with </a:t>
            </a:r>
            <a:r>
              <a:rPr lang="en-GB" sz="4000" smtClean="0">
                <a:solidFill>
                  <a:srgbClr val="595959"/>
                </a:solidFill>
              </a:rPr>
              <a:t>self </a:t>
            </a:r>
            <a:r>
              <a:rPr lang="en-GB" sz="4000" dirty="0">
                <a:solidFill>
                  <a:srgbClr val="595959"/>
                </a:solidFill>
              </a:rPr>
              <a:t>contained development teams comprised of a mix of developers, QA and </a:t>
            </a:r>
            <a:r>
              <a:rPr lang="en-GB" sz="4000" dirty="0" smtClean="0">
                <a:solidFill>
                  <a:srgbClr val="595959"/>
                </a:solidFill>
              </a:rPr>
              <a:t>design</a:t>
            </a:r>
            <a:endParaRPr lang="en-GB" sz="2000" dirty="0">
              <a:solidFill>
                <a:srgbClr val="595959"/>
              </a:solidFill>
              <a:hlinkClick r:id="rId4"/>
            </a:endParaRPr>
          </a:p>
          <a:p>
            <a:pPr marL="0" indent="0" algn="ctr">
              <a:buNone/>
            </a:pPr>
            <a:r>
              <a:rPr lang="en-GB" sz="4000" dirty="0" smtClean="0">
                <a:solidFill>
                  <a:srgbClr val="595959"/>
                </a:solidFill>
                <a:hlinkClick r:id="rId4"/>
              </a:rPr>
              <a:t>http://www.huddle.com/vacancies</a:t>
            </a:r>
            <a:endParaRPr lang="en-US" sz="4000"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19187</TotalTime>
  <Words>2362</Words>
  <Application>Microsoft Office PowerPoint</Application>
  <PresentationFormat>Widescreen</PresentationFormat>
  <Paragraphs>469</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367</cp:revision>
  <dcterms:created xsi:type="dcterms:W3CDTF">2012-05-28T10:49:18Z</dcterms:created>
  <dcterms:modified xsi:type="dcterms:W3CDTF">2014-09-12T06:38:05Z</dcterms:modified>
</cp:coreProperties>
</file>